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6858000" cy="9906000" type="A4"/>
  <p:notesSz cx="6858000" cy="10059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04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5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68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28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46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99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003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43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67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94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48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4CFE7-5B6A-4162-A09D-85B189CE2C5B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BDD89-8A67-486B-AD53-820DBAB8E9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98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2714BD-69DD-1907-CA37-7B9D9E68591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73609" y="310515"/>
            <a:ext cx="2232000" cy="316800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229A396D-A1A1-D0D2-1E16-9D894C6855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7674" y="788669"/>
            <a:ext cx="326316" cy="297181"/>
          </a:xfrm>
          <a:prstGeom prst="hexagon">
            <a:avLst/>
          </a:prstGeom>
          <a:solidFill>
            <a:schemeClr val="bg1"/>
          </a:solidFill>
          <a:ln w="508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39643CA-3BA4-B3D4-59C0-11E6FAB37A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88381" y="366711"/>
            <a:ext cx="1803728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en-GB" sz="1600" b="1" dirty="0">
                <a:solidFill>
                  <a:schemeClr val="tx1"/>
                </a:solidFill>
              </a:rPr>
              <a:t>Deron </a:t>
            </a:r>
            <a:r>
              <a:rPr lang="en-GB" sz="1600" b="1" dirty="0" err="1">
                <a:solidFill>
                  <a:schemeClr val="tx1"/>
                </a:solidFill>
              </a:rPr>
              <a:t>Deroc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100" b="1" dirty="0">
                <a:solidFill>
                  <a:schemeClr val="tx1"/>
                </a:solidFill>
              </a:rPr>
              <a:t>(</a:t>
            </a:r>
            <a:r>
              <a:rPr lang="en-GB" sz="1100" b="1" dirty="0" err="1">
                <a:solidFill>
                  <a:schemeClr val="tx1"/>
                </a:solidFill>
              </a:rPr>
              <a:t>Capt</a:t>
            </a:r>
            <a:r>
              <a:rPr lang="en-GB" sz="11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28E8177-9841-C957-83FC-3C75441050E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88380" y="557211"/>
            <a:ext cx="1015591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Human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373AF8A-01F6-FE78-4AE9-458C8D9A53E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260324" y="557211"/>
            <a:ext cx="331786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0" b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2D6E93A-8165-F723-EDA4-1C4D9D338C5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44733" y="747711"/>
            <a:ext cx="1337851" cy="1590676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61E607FE-DB73-9BD0-4B84-07C89F23CD1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7674" y="1101803"/>
            <a:ext cx="326316" cy="297181"/>
          </a:xfrm>
          <a:prstGeom prst="hexagon">
            <a:avLst/>
          </a:prstGeom>
          <a:solidFill>
            <a:schemeClr val="bg1"/>
          </a:solidFill>
          <a:ln w="508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063BAAE1-4E93-8A57-DF59-B93C7434E43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7674" y="1414937"/>
            <a:ext cx="326316" cy="297181"/>
          </a:xfrm>
          <a:prstGeom prst="hexagon">
            <a:avLst/>
          </a:prstGeom>
          <a:solidFill>
            <a:schemeClr val="bg1"/>
          </a:solidFill>
          <a:ln w="508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0C86C4C4-ABF9-22F7-80EF-4F30051F5A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7674" y="1728071"/>
            <a:ext cx="326316" cy="297181"/>
          </a:xfrm>
          <a:prstGeom prst="hexagon">
            <a:avLst/>
          </a:prstGeom>
          <a:solidFill>
            <a:schemeClr val="bg1"/>
          </a:solidFill>
          <a:ln w="508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1BBC1A98-51E6-659E-1F8D-587290281BD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7674" y="2041206"/>
            <a:ext cx="326316" cy="297181"/>
          </a:xfrm>
          <a:prstGeom prst="hexagon">
            <a:avLst/>
          </a:prstGeom>
          <a:solidFill>
            <a:schemeClr val="bg1"/>
          </a:solidFill>
          <a:ln w="508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84AE6B-371B-E870-235B-DEAD7AF1775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 rot="17889920">
            <a:off x="607302" y="905277"/>
            <a:ext cx="44365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 b="1" dirty="0"/>
              <a:t>REACTIONS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F454BA-D1BB-6CC1-2F8D-1B32C234B5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82995" y="347307"/>
            <a:ext cx="396000" cy="21544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36000" rIns="3600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NAME: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62D9385-7EFB-B18F-0B2D-306285F2B1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 rot="17889920">
            <a:off x="607302" y="1209319"/>
            <a:ext cx="44365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 b="1" dirty="0"/>
              <a:t>SPEED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5403EA-A927-D7D7-A9A4-BB54975D6FE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 rot="17889920">
            <a:off x="648555" y="1524487"/>
            <a:ext cx="3956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 b="1" dirty="0"/>
              <a:t>COMBAT SKILL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8A7E25-3386-6796-4F95-7932D2857A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 rot="17889920">
            <a:off x="597159" y="1825436"/>
            <a:ext cx="48208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 b="1" dirty="0"/>
              <a:t>TOUGHNESS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72C1D3-BAF6-E6A3-6247-64ACEDE1948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 rot="17889920">
            <a:off x="607302" y="2158343"/>
            <a:ext cx="44365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 b="1" dirty="0"/>
              <a:t>SAVVY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EB9715-6002-33F4-4CDD-B7B76F82496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85759" y="548091"/>
            <a:ext cx="396000" cy="21544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36000" rIns="3600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RACE: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C1CCBD-556A-4F20-6733-876D469A492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16717" y="551164"/>
            <a:ext cx="459757" cy="21544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36000" rIns="3600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GENDER: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C47BDF4-9497-365A-A17B-485746BC17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34040" y="883456"/>
            <a:ext cx="288608" cy="295277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7454605-F818-AB98-5AE5-6CC78D40B9C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34040" y="1350356"/>
            <a:ext cx="288608" cy="295277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72C5ED8-A7E7-5AE5-494B-E4D3746E7AD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34344" y="759919"/>
            <a:ext cx="288000" cy="1231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LUCK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C422B6-5443-6A41-CEEF-E62531D5852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52344" y="1231417"/>
            <a:ext cx="252000" cy="1231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XP</a:t>
            </a:r>
          </a:p>
        </p:txBody>
      </p:sp>
      <p:graphicFrame>
        <p:nvGraphicFramePr>
          <p:cNvPr id="30" name="Table 30">
            <a:extLst>
              <a:ext uri="{FF2B5EF4-FFF2-40B4-BE49-F238E27FC236}">
                <a16:creationId xmlns:a16="http://schemas.microsoft.com/office/drawing/2014/main" id="{4DE05127-8EBE-6D79-B7F1-A5CA3F26A850}"/>
              </a:ext>
            </a:extLst>
          </p:cNvPr>
          <p:cNvGraphicFramePr>
            <a:graphicFrameLocks/>
          </p:cNvGraphicFramePr>
          <p:nvPr/>
        </p:nvGraphicFramePr>
        <p:xfrm>
          <a:off x="404805" y="2398569"/>
          <a:ext cx="2173016" cy="5575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3353">
                  <a:extLst>
                    <a:ext uri="{9D8B030D-6E8A-4147-A177-3AD203B41FA5}">
                      <a16:colId xmlns:a16="http://schemas.microsoft.com/office/drawing/2014/main" val="753682082"/>
                    </a:ext>
                  </a:extLst>
                </a:gridCol>
                <a:gridCol w="210043">
                  <a:extLst>
                    <a:ext uri="{9D8B030D-6E8A-4147-A177-3AD203B41FA5}">
                      <a16:colId xmlns:a16="http://schemas.microsoft.com/office/drawing/2014/main" val="3529203900"/>
                    </a:ext>
                  </a:extLst>
                </a:gridCol>
                <a:gridCol w="254289">
                  <a:extLst>
                    <a:ext uri="{9D8B030D-6E8A-4147-A177-3AD203B41FA5}">
                      <a16:colId xmlns:a16="http://schemas.microsoft.com/office/drawing/2014/main" val="1210780452"/>
                    </a:ext>
                  </a:extLst>
                </a:gridCol>
                <a:gridCol w="208054">
                  <a:extLst>
                    <a:ext uri="{9D8B030D-6E8A-4147-A177-3AD203B41FA5}">
                      <a16:colId xmlns:a16="http://schemas.microsoft.com/office/drawing/2014/main" val="3842284383"/>
                    </a:ext>
                  </a:extLst>
                </a:gridCol>
                <a:gridCol w="647277">
                  <a:extLst>
                    <a:ext uri="{9D8B030D-6E8A-4147-A177-3AD203B41FA5}">
                      <a16:colId xmlns:a16="http://schemas.microsoft.com/office/drawing/2014/main" val="2430370750"/>
                    </a:ext>
                  </a:extLst>
                </a:gridCol>
              </a:tblGrid>
              <a:tr h="143419">
                <a:tc>
                  <a:txBody>
                    <a:bodyPr/>
                    <a:lstStyle/>
                    <a:p>
                      <a:r>
                        <a:rPr lang="en-GB" sz="500" b="1" dirty="0">
                          <a:solidFill>
                            <a:schemeClr val="bg1"/>
                          </a:solidFill>
                        </a:rPr>
                        <a:t>WEAPON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b="1" dirty="0">
                          <a:solidFill>
                            <a:schemeClr val="bg1"/>
                          </a:solidFill>
                        </a:rPr>
                        <a:t>RNG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b="1" dirty="0">
                          <a:solidFill>
                            <a:schemeClr val="bg1"/>
                          </a:solidFill>
                        </a:rPr>
                        <a:t>SHOTS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b="1" dirty="0">
                          <a:solidFill>
                            <a:schemeClr val="bg1"/>
                          </a:solidFill>
                        </a:rPr>
                        <a:t>DMG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b="1" dirty="0">
                          <a:solidFill>
                            <a:schemeClr val="bg1"/>
                          </a:solidFill>
                        </a:rPr>
                        <a:t>TRAITS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571852"/>
                  </a:ext>
                </a:extLst>
              </a:tr>
              <a:tr h="144042"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SHOTGUN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12”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FOCUSED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79721"/>
                  </a:ext>
                </a:extLst>
              </a:tr>
              <a:tr h="107215"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BLADE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err="1">
                          <a:solidFill>
                            <a:schemeClr val="tx1"/>
                          </a:solidFill>
                        </a:rPr>
                        <a:t>HtH</a:t>
                      </a:r>
                      <a:endParaRPr lang="en-GB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MELEE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362199"/>
                  </a:ext>
                </a:extLst>
              </a:tr>
              <a:tr h="143419">
                <a:tc>
                  <a:txBody>
                    <a:bodyPr/>
                    <a:lstStyle/>
                    <a:p>
                      <a:pPr algn="l"/>
                      <a:endParaRPr lang="en-GB" sz="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508288"/>
                  </a:ext>
                </a:extLst>
              </a:tr>
            </a:tbl>
          </a:graphicData>
        </a:graphic>
      </p:graphicFrame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F538FDF-343E-188C-C817-FFA719ECE38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5286" y="3000622"/>
            <a:ext cx="2182536" cy="458532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rtlCol="0" anchor="t" anchorCtr="0"/>
          <a:lstStyle/>
          <a:p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GEAR: 	Insta-wall</a:t>
            </a:r>
          </a:p>
          <a:p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Steel Boots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781FF71-A601-886C-2D5C-432ABFE9F42C}"/>
              </a:ext>
            </a:extLst>
          </p:cNvPr>
          <p:cNvSpPr/>
          <p:nvPr/>
        </p:nvSpPr>
        <p:spPr>
          <a:xfrm>
            <a:off x="2620157" y="310515"/>
            <a:ext cx="2232000" cy="316800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B14176FA-DB29-6FF4-4D8C-B3D1EAFFC87E}"/>
              </a:ext>
            </a:extLst>
          </p:cNvPr>
          <p:cNvSpPr/>
          <p:nvPr/>
        </p:nvSpPr>
        <p:spPr>
          <a:xfrm>
            <a:off x="3324388" y="2835511"/>
            <a:ext cx="1510566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en-GB" sz="1000" b="1" dirty="0">
                <a:solidFill>
                  <a:schemeClr val="tx1"/>
                </a:solidFill>
              </a:rPr>
              <a:t>Bureaucrat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2CB4F58-D3A7-E0FE-65D7-F2E535CB2148}"/>
              </a:ext>
            </a:extLst>
          </p:cNvPr>
          <p:cNvSpPr txBox="1"/>
          <p:nvPr/>
        </p:nvSpPr>
        <p:spPr>
          <a:xfrm>
            <a:off x="2625840" y="3067653"/>
            <a:ext cx="684000" cy="1231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MOTIVATION: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643A0D0-AF1D-B500-F133-5272231F1271}"/>
              </a:ext>
            </a:extLst>
          </p:cNvPr>
          <p:cNvSpPr txBox="1"/>
          <p:nvPr/>
        </p:nvSpPr>
        <p:spPr>
          <a:xfrm>
            <a:off x="2625840" y="3263273"/>
            <a:ext cx="684000" cy="1231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CLASS: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7B26BC-B095-401E-4FE8-029F735F12D9}"/>
              </a:ext>
            </a:extLst>
          </p:cNvPr>
          <p:cNvSpPr txBox="1"/>
          <p:nvPr/>
        </p:nvSpPr>
        <p:spPr>
          <a:xfrm>
            <a:off x="2625840" y="2869561"/>
            <a:ext cx="684000" cy="122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BACKGROUND: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C734DC3-20D4-D5E7-8E06-1699EDDA9F4D}"/>
              </a:ext>
            </a:extLst>
          </p:cNvPr>
          <p:cNvSpPr/>
          <p:nvPr/>
        </p:nvSpPr>
        <p:spPr>
          <a:xfrm>
            <a:off x="3324388" y="3033958"/>
            <a:ext cx="1510566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en-GB" sz="1000" b="1" dirty="0">
                <a:solidFill>
                  <a:schemeClr val="tx1"/>
                </a:solidFill>
              </a:rPr>
              <a:t>Faith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79502ED-78F1-1B93-0FA0-34BA99F97F1F}"/>
              </a:ext>
            </a:extLst>
          </p:cNvPr>
          <p:cNvSpPr/>
          <p:nvPr/>
        </p:nvSpPr>
        <p:spPr>
          <a:xfrm>
            <a:off x="3324388" y="3229578"/>
            <a:ext cx="1510566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en-GB" sz="1000" b="1" dirty="0">
                <a:solidFill>
                  <a:schemeClr val="tx1"/>
                </a:solidFill>
              </a:rPr>
              <a:t>Hacker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4C48BDFE-8CB6-09C8-5820-3C0B613F31E1}"/>
              </a:ext>
            </a:extLst>
          </p:cNvPr>
          <p:cNvSpPr/>
          <p:nvPr/>
        </p:nvSpPr>
        <p:spPr>
          <a:xfrm>
            <a:off x="2650330" y="347306"/>
            <a:ext cx="2182536" cy="2480257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rtlCol="0" anchor="t" anchorCtr="0"/>
          <a:lstStyle/>
          <a:p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NOTES:</a:t>
            </a:r>
          </a:p>
          <a:p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NICK NAME: BOSS ROC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B6F5CC2-E8AF-5C78-EF6C-C9592EB481D8}"/>
              </a:ext>
            </a:extLst>
          </p:cNvPr>
          <p:cNvSpPr/>
          <p:nvPr/>
        </p:nvSpPr>
        <p:spPr>
          <a:xfrm>
            <a:off x="354318" y="3636745"/>
            <a:ext cx="2232000" cy="316800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Hexagon 45">
            <a:extLst>
              <a:ext uri="{FF2B5EF4-FFF2-40B4-BE49-F238E27FC236}">
                <a16:creationId xmlns:a16="http://schemas.microsoft.com/office/drawing/2014/main" id="{EA4D7439-294A-DAFD-2223-CF21CEF9D28D}"/>
              </a:ext>
            </a:extLst>
          </p:cNvPr>
          <p:cNvSpPr/>
          <p:nvPr/>
        </p:nvSpPr>
        <p:spPr>
          <a:xfrm>
            <a:off x="428383" y="4114899"/>
            <a:ext cx="326316" cy="297181"/>
          </a:xfrm>
          <a:prstGeom prst="hexagon">
            <a:avLst/>
          </a:prstGeom>
          <a:solidFill>
            <a:schemeClr val="bg1"/>
          </a:solidFill>
          <a:ln w="508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87CAE81-61FB-E350-C7F2-6D6778C80E56}"/>
              </a:ext>
            </a:extLst>
          </p:cNvPr>
          <p:cNvSpPr/>
          <p:nvPr/>
        </p:nvSpPr>
        <p:spPr>
          <a:xfrm>
            <a:off x="769090" y="3692941"/>
            <a:ext cx="1803728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en-GB" sz="1400" b="1" dirty="0" err="1">
                <a:solidFill>
                  <a:schemeClr val="tx1"/>
                </a:solidFill>
              </a:rPr>
              <a:t>Nuegtsaer</a:t>
            </a:r>
            <a:r>
              <a:rPr lang="en-GB" sz="1400" b="1" dirty="0">
                <a:solidFill>
                  <a:schemeClr val="tx1"/>
                </a:solidFill>
              </a:rPr>
              <a:t> </a:t>
            </a:r>
            <a:r>
              <a:rPr lang="en-GB" sz="1400" b="1" dirty="0" err="1">
                <a:solidFill>
                  <a:schemeClr val="tx1"/>
                </a:solidFill>
              </a:rPr>
              <a:t>Taekhnakao</a:t>
            </a:r>
            <a:endParaRPr lang="en-GB" sz="1050" b="1" dirty="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7F2CD428-10B9-FF1E-D938-5C7EA563205F}"/>
              </a:ext>
            </a:extLst>
          </p:cNvPr>
          <p:cNvSpPr/>
          <p:nvPr/>
        </p:nvSpPr>
        <p:spPr>
          <a:xfrm>
            <a:off x="769089" y="3883441"/>
            <a:ext cx="1015591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Feral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AA15572C-32D3-DCB0-2A49-1D0207F9D296}"/>
              </a:ext>
            </a:extLst>
          </p:cNvPr>
          <p:cNvSpPr/>
          <p:nvPr/>
        </p:nvSpPr>
        <p:spPr>
          <a:xfrm>
            <a:off x="2241033" y="3883441"/>
            <a:ext cx="331786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0" rIns="0" bIns="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43CA1B26-0F7A-0A48-F279-ECDB56B6EBCD}"/>
              </a:ext>
            </a:extLst>
          </p:cNvPr>
          <p:cNvSpPr/>
          <p:nvPr/>
        </p:nvSpPr>
        <p:spPr>
          <a:xfrm>
            <a:off x="1225442" y="4073941"/>
            <a:ext cx="1337851" cy="1590676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Hexagon 50">
            <a:extLst>
              <a:ext uri="{FF2B5EF4-FFF2-40B4-BE49-F238E27FC236}">
                <a16:creationId xmlns:a16="http://schemas.microsoft.com/office/drawing/2014/main" id="{CF3390F5-3708-A5DD-0BEA-C5BC4CA39733}"/>
              </a:ext>
            </a:extLst>
          </p:cNvPr>
          <p:cNvSpPr/>
          <p:nvPr/>
        </p:nvSpPr>
        <p:spPr>
          <a:xfrm>
            <a:off x="428383" y="4428033"/>
            <a:ext cx="326316" cy="297181"/>
          </a:xfrm>
          <a:prstGeom prst="hexagon">
            <a:avLst/>
          </a:prstGeom>
          <a:solidFill>
            <a:schemeClr val="bg1"/>
          </a:solidFill>
          <a:ln w="508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2" name="Hexagon 51">
            <a:extLst>
              <a:ext uri="{FF2B5EF4-FFF2-40B4-BE49-F238E27FC236}">
                <a16:creationId xmlns:a16="http://schemas.microsoft.com/office/drawing/2014/main" id="{FFCA29D7-35EB-7AA1-CA7A-D7181705FD4D}"/>
              </a:ext>
            </a:extLst>
          </p:cNvPr>
          <p:cNvSpPr/>
          <p:nvPr/>
        </p:nvSpPr>
        <p:spPr>
          <a:xfrm>
            <a:off x="428383" y="4741167"/>
            <a:ext cx="326316" cy="297181"/>
          </a:xfrm>
          <a:prstGeom prst="hexagon">
            <a:avLst/>
          </a:prstGeom>
          <a:solidFill>
            <a:schemeClr val="bg1"/>
          </a:solidFill>
          <a:ln w="508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3" name="Hexagon 52">
            <a:extLst>
              <a:ext uri="{FF2B5EF4-FFF2-40B4-BE49-F238E27FC236}">
                <a16:creationId xmlns:a16="http://schemas.microsoft.com/office/drawing/2014/main" id="{3D4724BF-72FD-E996-BF5C-DF5BEBBCAE83}"/>
              </a:ext>
            </a:extLst>
          </p:cNvPr>
          <p:cNvSpPr/>
          <p:nvPr/>
        </p:nvSpPr>
        <p:spPr>
          <a:xfrm>
            <a:off x="428383" y="5054301"/>
            <a:ext cx="326316" cy="297181"/>
          </a:xfrm>
          <a:prstGeom prst="hexagon">
            <a:avLst/>
          </a:prstGeom>
          <a:solidFill>
            <a:schemeClr val="bg1"/>
          </a:solidFill>
          <a:ln w="508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4" name="Hexagon 53">
            <a:extLst>
              <a:ext uri="{FF2B5EF4-FFF2-40B4-BE49-F238E27FC236}">
                <a16:creationId xmlns:a16="http://schemas.microsoft.com/office/drawing/2014/main" id="{F3C1A3A1-5262-FDA2-DE04-34BFA46C846C}"/>
              </a:ext>
            </a:extLst>
          </p:cNvPr>
          <p:cNvSpPr/>
          <p:nvPr/>
        </p:nvSpPr>
        <p:spPr>
          <a:xfrm>
            <a:off x="428383" y="5367436"/>
            <a:ext cx="326316" cy="297181"/>
          </a:xfrm>
          <a:prstGeom prst="hexagon">
            <a:avLst/>
          </a:prstGeom>
          <a:solidFill>
            <a:schemeClr val="bg1"/>
          </a:solidFill>
          <a:ln w="508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166EBD8-F4CD-268D-3D38-18DF58C85A91}"/>
              </a:ext>
            </a:extLst>
          </p:cNvPr>
          <p:cNvSpPr txBox="1"/>
          <p:nvPr/>
        </p:nvSpPr>
        <p:spPr>
          <a:xfrm rot="17889920">
            <a:off x="588011" y="4231507"/>
            <a:ext cx="44365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 b="1" dirty="0"/>
              <a:t>REACTIONS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B1AD289-8A77-12B3-15C5-D818EDD67740}"/>
              </a:ext>
            </a:extLst>
          </p:cNvPr>
          <p:cNvSpPr txBox="1"/>
          <p:nvPr/>
        </p:nvSpPr>
        <p:spPr>
          <a:xfrm>
            <a:off x="363704" y="3673537"/>
            <a:ext cx="396000" cy="21544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36000" rIns="3600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NAME: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8D6BFE5-94E4-2198-D52C-14836BF28F77}"/>
              </a:ext>
            </a:extLst>
          </p:cNvPr>
          <p:cNvSpPr txBox="1"/>
          <p:nvPr/>
        </p:nvSpPr>
        <p:spPr>
          <a:xfrm rot="17889920">
            <a:off x="588011" y="4535549"/>
            <a:ext cx="44365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 b="1" dirty="0"/>
              <a:t>SPEED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111C8D6-089A-9598-638C-01C2F4EDAC36}"/>
              </a:ext>
            </a:extLst>
          </p:cNvPr>
          <p:cNvSpPr txBox="1"/>
          <p:nvPr/>
        </p:nvSpPr>
        <p:spPr>
          <a:xfrm rot="17889920">
            <a:off x="629264" y="4850717"/>
            <a:ext cx="3956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 b="1" dirty="0"/>
              <a:t>COMBAT SKILL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D379E93-E032-E219-E837-B1F860D0B03A}"/>
              </a:ext>
            </a:extLst>
          </p:cNvPr>
          <p:cNvSpPr txBox="1"/>
          <p:nvPr/>
        </p:nvSpPr>
        <p:spPr>
          <a:xfrm rot="17889920">
            <a:off x="577868" y="5151666"/>
            <a:ext cx="48208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 b="1" dirty="0"/>
              <a:t>TOUGHNESS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E51350F-3E12-42C7-BA94-0FFFC49F204A}"/>
              </a:ext>
            </a:extLst>
          </p:cNvPr>
          <p:cNvSpPr txBox="1"/>
          <p:nvPr/>
        </p:nvSpPr>
        <p:spPr>
          <a:xfrm rot="17889920">
            <a:off x="588011" y="5484573"/>
            <a:ext cx="44365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 b="1" dirty="0"/>
              <a:t>SAVVY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EDEE907-44FA-56D4-8F2D-B88C1CC1E747}"/>
              </a:ext>
            </a:extLst>
          </p:cNvPr>
          <p:cNvSpPr txBox="1"/>
          <p:nvPr/>
        </p:nvSpPr>
        <p:spPr>
          <a:xfrm>
            <a:off x="366468" y="3874321"/>
            <a:ext cx="396000" cy="21544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36000" rIns="3600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RACE: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2FA1E15-4803-8C92-32E3-6421C7F4350E}"/>
              </a:ext>
            </a:extLst>
          </p:cNvPr>
          <p:cNvSpPr txBox="1"/>
          <p:nvPr/>
        </p:nvSpPr>
        <p:spPr>
          <a:xfrm>
            <a:off x="1797426" y="3877394"/>
            <a:ext cx="459757" cy="21544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36000" rIns="3600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GENDER: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874D4BB3-727E-85E3-7922-C688D94B03B0}"/>
              </a:ext>
            </a:extLst>
          </p:cNvPr>
          <p:cNvSpPr/>
          <p:nvPr/>
        </p:nvSpPr>
        <p:spPr>
          <a:xfrm>
            <a:off x="914749" y="4209686"/>
            <a:ext cx="288608" cy="295277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1835F2CF-7618-A013-8831-8D7CBB4899AB}"/>
              </a:ext>
            </a:extLst>
          </p:cNvPr>
          <p:cNvSpPr/>
          <p:nvPr/>
        </p:nvSpPr>
        <p:spPr>
          <a:xfrm>
            <a:off x="914749" y="4676586"/>
            <a:ext cx="288608" cy="295277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DD609DB-CCC7-6BB4-8276-DA3D7622AE64}"/>
              </a:ext>
            </a:extLst>
          </p:cNvPr>
          <p:cNvSpPr txBox="1"/>
          <p:nvPr/>
        </p:nvSpPr>
        <p:spPr>
          <a:xfrm>
            <a:off x="915053" y="4086149"/>
            <a:ext cx="288000" cy="1231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LUCK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61980DA-58A0-C597-A6AA-6D80FABE5378}"/>
              </a:ext>
            </a:extLst>
          </p:cNvPr>
          <p:cNvSpPr txBox="1"/>
          <p:nvPr/>
        </p:nvSpPr>
        <p:spPr>
          <a:xfrm>
            <a:off x="933053" y="4557647"/>
            <a:ext cx="252000" cy="1231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800" b="1" dirty="0">
                <a:solidFill>
                  <a:schemeClr val="bg1"/>
                </a:solidFill>
              </a:rPr>
              <a:t>XP</a:t>
            </a:r>
          </a:p>
        </p:txBody>
      </p:sp>
      <p:graphicFrame>
        <p:nvGraphicFramePr>
          <p:cNvPr id="67" name="Table 30">
            <a:extLst>
              <a:ext uri="{FF2B5EF4-FFF2-40B4-BE49-F238E27FC236}">
                <a16:creationId xmlns:a16="http://schemas.microsoft.com/office/drawing/2014/main" id="{62EEF4DD-2E58-2A1B-9E1A-B7A6AEDC00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858479"/>
              </p:ext>
            </p:extLst>
          </p:nvPr>
        </p:nvGraphicFramePr>
        <p:xfrm>
          <a:off x="385514" y="5724799"/>
          <a:ext cx="2173016" cy="5575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3353">
                  <a:extLst>
                    <a:ext uri="{9D8B030D-6E8A-4147-A177-3AD203B41FA5}">
                      <a16:colId xmlns:a16="http://schemas.microsoft.com/office/drawing/2014/main" val="753682082"/>
                    </a:ext>
                  </a:extLst>
                </a:gridCol>
                <a:gridCol w="210043">
                  <a:extLst>
                    <a:ext uri="{9D8B030D-6E8A-4147-A177-3AD203B41FA5}">
                      <a16:colId xmlns:a16="http://schemas.microsoft.com/office/drawing/2014/main" val="3529203900"/>
                    </a:ext>
                  </a:extLst>
                </a:gridCol>
                <a:gridCol w="254289">
                  <a:extLst>
                    <a:ext uri="{9D8B030D-6E8A-4147-A177-3AD203B41FA5}">
                      <a16:colId xmlns:a16="http://schemas.microsoft.com/office/drawing/2014/main" val="1210780452"/>
                    </a:ext>
                  </a:extLst>
                </a:gridCol>
                <a:gridCol w="208054">
                  <a:extLst>
                    <a:ext uri="{9D8B030D-6E8A-4147-A177-3AD203B41FA5}">
                      <a16:colId xmlns:a16="http://schemas.microsoft.com/office/drawing/2014/main" val="3842284383"/>
                    </a:ext>
                  </a:extLst>
                </a:gridCol>
                <a:gridCol w="647277">
                  <a:extLst>
                    <a:ext uri="{9D8B030D-6E8A-4147-A177-3AD203B41FA5}">
                      <a16:colId xmlns:a16="http://schemas.microsoft.com/office/drawing/2014/main" val="2430370750"/>
                    </a:ext>
                  </a:extLst>
                </a:gridCol>
              </a:tblGrid>
              <a:tr h="143419">
                <a:tc>
                  <a:txBody>
                    <a:bodyPr/>
                    <a:lstStyle/>
                    <a:p>
                      <a:r>
                        <a:rPr lang="en-GB" sz="500" b="1" dirty="0">
                          <a:solidFill>
                            <a:schemeClr val="bg1"/>
                          </a:solidFill>
                        </a:rPr>
                        <a:t>WEAPON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b="1" dirty="0">
                          <a:solidFill>
                            <a:schemeClr val="bg1"/>
                          </a:solidFill>
                        </a:rPr>
                        <a:t>RNG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b="1" dirty="0">
                          <a:solidFill>
                            <a:schemeClr val="bg1"/>
                          </a:solidFill>
                        </a:rPr>
                        <a:t>SHOTS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b="1" dirty="0">
                          <a:solidFill>
                            <a:schemeClr val="bg1"/>
                          </a:solidFill>
                        </a:rPr>
                        <a:t>DMG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00" b="1" dirty="0">
                          <a:solidFill>
                            <a:schemeClr val="bg1"/>
                          </a:solidFill>
                        </a:rPr>
                        <a:t>TRAITS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571852"/>
                  </a:ext>
                </a:extLst>
              </a:tr>
              <a:tr h="144042"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COLONY RIFLE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18”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979721"/>
                  </a:ext>
                </a:extLst>
              </a:tr>
              <a:tr h="107215">
                <a:tc>
                  <a:txBody>
                    <a:bodyPr/>
                    <a:lstStyle/>
                    <a:p>
                      <a:pPr algn="l"/>
                      <a:endParaRPr lang="en-GB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362199"/>
                  </a:ext>
                </a:extLst>
              </a:tr>
              <a:tr h="143419">
                <a:tc>
                  <a:txBody>
                    <a:bodyPr/>
                    <a:lstStyle/>
                    <a:p>
                      <a:pPr algn="l"/>
                      <a:endParaRPr lang="en-GB" sz="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508288"/>
                  </a:ext>
                </a:extLst>
              </a:tr>
            </a:tbl>
          </a:graphicData>
        </a:graphic>
      </p:graphicFrame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BEE50CC9-1523-F1DF-69CB-FD4BA69107E1}"/>
              </a:ext>
            </a:extLst>
          </p:cNvPr>
          <p:cNvSpPr/>
          <p:nvPr/>
        </p:nvSpPr>
        <p:spPr>
          <a:xfrm>
            <a:off x="375995" y="6326852"/>
            <a:ext cx="2182536" cy="458532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rtlCol="0" anchor="t" anchorCtr="0"/>
          <a:lstStyle/>
          <a:p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GEAR: 	</a:t>
            </a:r>
          </a:p>
          <a:p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21E3EBF-B075-D2B5-A70C-85DE81576C3A}"/>
              </a:ext>
            </a:extLst>
          </p:cNvPr>
          <p:cNvSpPr/>
          <p:nvPr/>
        </p:nvSpPr>
        <p:spPr>
          <a:xfrm>
            <a:off x="2600866" y="3636745"/>
            <a:ext cx="2232000" cy="316800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8BB5ABFC-5C5E-7AE1-23A6-8931DFEA7CDD}"/>
              </a:ext>
            </a:extLst>
          </p:cNvPr>
          <p:cNvSpPr/>
          <p:nvPr/>
        </p:nvSpPr>
        <p:spPr>
          <a:xfrm>
            <a:off x="3305097" y="6161741"/>
            <a:ext cx="1510566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en-GB" sz="1000" b="1" dirty="0">
                <a:solidFill>
                  <a:schemeClr val="tx1"/>
                </a:solidFill>
              </a:rPr>
              <a:t>Low Tech Colony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F707DBC-C5AF-E072-DCC3-61A69B7AA47B}"/>
              </a:ext>
            </a:extLst>
          </p:cNvPr>
          <p:cNvSpPr txBox="1"/>
          <p:nvPr/>
        </p:nvSpPr>
        <p:spPr>
          <a:xfrm>
            <a:off x="2606549" y="6393883"/>
            <a:ext cx="684000" cy="1231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MOTIVATION: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AFC64AA-FEA1-DD18-7FFA-6DC4C11CB2F1}"/>
              </a:ext>
            </a:extLst>
          </p:cNvPr>
          <p:cNvSpPr txBox="1"/>
          <p:nvPr/>
        </p:nvSpPr>
        <p:spPr>
          <a:xfrm>
            <a:off x="2606549" y="6589503"/>
            <a:ext cx="684000" cy="1231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CLASS: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C2321AD-1D1A-3F9A-97FF-BBAFF6935728}"/>
              </a:ext>
            </a:extLst>
          </p:cNvPr>
          <p:cNvSpPr txBox="1"/>
          <p:nvPr/>
        </p:nvSpPr>
        <p:spPr>
          <a:xfrm>
            <a:off x="2606549" y="6195791"/>
            <a:ext cx="684000" cy="122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800" b="1" dirty="0">
                <a:solidFill>
                  <a:schemeClr val="bg1"/>
                </a:solidFill>
              </a:rPr>
              <a:t>BACKGROUND: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7E07E926-FDAB-DD53-8178-1933B133B0F1}"/>
              </a:ext>
            </a:extLst>
          </p:cNvPr>
          <p:cNvSpPr/>
          <p:nvPr/>
        </p:nvSpPr>
        <p:spPr>
          <a:xfrm>
            <a:off x="3305097" y="6360188"/>
            <a:ext cx="1510566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en-GB" sz="1000" b="1" dirty="0">
                <a:solidFill>
                  <a:schemeClr val="tx1"/>
                </a:solidFill>
              </a:rPr>
              <a:t>Faith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BED68F3D-CDC7-DBFF-481F-44DC17645293}"/>
              </a:ext>
            </a:extLst>
          </p:cNvPr>
          <p:cNvSpPr/>
          <p:nvPr/>
        </p:nvSpPr>
        <p:spPr>
          <a:xfrm>
            <a:off x="3305097" y="6555808"/>
            <a:ext cx="1510566" cy="19050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r>
              <a:rPr lang="en-GB" sz="1000" b="1" dirty="0">
                <a:solidFill>
                  <a:schemeClr val="tx1"/>
                </a:solidFill>
              </a:rPr>
              <a:t>Scientist</a:t>
            </a: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ABFAA356-8F11-329F-877A-4196AFD06A1B}"/>
              </a:ext>
            </a:extLst>
          </p:cNvPr>
          <p:cNvSpPr/>
          <p:nvPr/>
        </p:nvSpPr>
        <p:spPr>
          <a:xfrm>
            <a:off x="2631039" y="3673536"/>
            <a:ext cx="2182536" cy="2480257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rtlCol="0" anchor="t" anchorCtr="0"/>
          <a:lstStyle/>
          <a:p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NOTES:</a:t>
            </a:r>
          </a:p>
          <a:p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NICK NAME: “NUGGET”</a:t>
            </a:r>
          </a:p>
        </p:txBody>
      </p:sp>
    </p:spTree>
    <p:extLst>
      <p:ext uri="{BB962C8B-B14F-4D97-AF65-F5344CB8AC3E}">
        <p14:creationId xmlns:p14="http://schemas.microsoft.com/office/powerpoint/2010/main" val="1131074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126</Words>
  <Application>Microsoft Office PowerPoint</Application>
  <PresentationFormat>A4 Paper (210x297 mm)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2022-09-30T16:13:40Z</dcterms:created>
  <dcterms:modified xsi:type="dcterms:W3CDTF">2022-09-30T16:13:51Z</dcterms:modified>
</cp:coreProperties>
</file>